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207B6-F839-4E7C-9888-304D366BAEDF}" type="datetimeFigureOut">
              <a:rPr lang="hu-HU" smtClean="0"/>
              <a:t>2021.01.03.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F57C-D333-41BA-8B9E-1FDBEB4CA2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823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F57C-D333-41BA-8B9E-1FDBEB4CA2F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283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3617-84A5-4F18-9445-9F349F854A37}" type="datetimeFigureOut">
              <a:rPr lang="hu-HU" smtClean="0"/>
              <a:t>2021.01.03.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7DD2-CB8D-4CEC-B187-DCA85C8400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0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3617-84A5-4F18-9445-9F349F854A37}" type="datetimeFigureOut">
              <a:rPr lang="hu-HU" smtClean="0"/>
              <a:t>2021.01.03.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7DD2-CB8D-4CEC-B187-DCA85C8400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1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3617-84A5-4F18-9445-9F349F854A37}" type="datetimeFigureOut">
              <a:rPr lang="hu-HU" smtClean="0"/>
              <a:t>2021.01.03.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7DD2-CB8D-4CEC-B187-DCA85C8400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9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3617-84A5-4F18-9445-9F349F854A37}" type="datetimeFigureOut">
              <a:rPr lang="hu-HU" smtClean="0"/>
              <a:t>2021.01.03.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7DD2-CB8D-4CEC-B187-DCA85C8400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197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3617-84A5-4F18-9445-9F349F854A37}" type="datetimeFigureOut">
              <a:rPr lang="hu-HU" smtClean="0"/>
              <a:t>2021.01.03.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7DD2-CB8D-4CEC-B187-DCA85C8400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544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3617-84A5-4F18-9445-9F349F854A37}" type="datetimeFigureOut">
              <a:rPr lang="hu-HU" smtClean="0"/>
              <a:t>2021.01.03.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7DD2-CB8D-4CEC-B187-DCA85C8400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3617-84A5-4F18-9445-9F349F854A37}" type="datetimeFigureOut">
              <a:rPr lang="hu-HU" smtClean="0"/>
              <a:t>2021.01.03.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7DD2-CB8D-4CEC-B187-DCA85C8400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37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3617-84A5-4F18-9445-9F349F854A37}" type="datetimeFigureOut">
              <a:rPr lang="hu-HU" smtClean="0"/>
              <a:t>2021.01.03.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7DD2-CB8D-4CEC-B187-DCA85C8400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714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3617-84A5-4F18-9445-9F349F854A37}" type="datetimeFigureOut">
              <a:rPr lang="hu-HU" smtClean="0"/>
              <a:t>2021.01.03.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7DD2-CB8D-4CEC-B187-DCA85C8400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926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3617-84A5-4F18-9445-9F349F854A37}" type="datetimeFigureOut">
              <a:rPr lang="hu-HU" smtClean="0"/>
              <a:t>2021.01.03.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7DD2-CB8D-4CEC-B187-DCA85C8400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37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3617-84A5-4F18-9445-9F349F854A37}" type="datetimeFigureOut">
              <a:rPr lang="hu-HU" smtClean="0"/>
              <a:t>2021.01.03.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7DD2-CB8D-4CEC-B187-DCA85C8400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361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D3617-84A5-4F18-9445-9F349F854A37}" type="datetimeFigureOut">
              <a:rPr lang="hu-HU" smtClean="0"/>
              <a:t>2021.01.03.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87DD2-CB8D-4CEC-B187-DCA85C8400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95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Fényképalbum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szerző: Györgyi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6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20757316_1327661514239684_655559367677384251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60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698"/>
            <a:ext cx="9144000" cy="61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0572289_2539160709663560_1046842675753385984_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4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6732670_10214886315936900_1265993130_o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560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</Words>
  <Application>Microsoft Office PowerPoint</Application>
  <PresentationFormat>Diavetítés a képernyőre (4:3 oldalarány)</PresentationFormat>
  <Paragraphs>3</Paragraphs>
  <Slides>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Fényképalbum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Fényképalbum</dc:title>
  <dc:creator>Györgyi</dc:creator>
  <cp:lastModifiedBy>Györgyi</cp:lastModifiedBy>
  <cp:revision>3</cp:revision>
  <dcterms:created xsi:type="dcterms:W3CDTF">2021-01-03T22:17:17Z</dcterms:created>
  <dcterms:modified xsi:type="dcterms:W3CDTF">2021-01-04T00:19:44Z</dcterms:modified>
</cp:coreProperties>
</file>